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25" d="100"/>
          <a:sy n="25" d="100"/>
        </p:scale>
        <p:origin x="1830" y="-1524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186204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835" y="6369097"/>
            <a:ext cx="7564406" cy="3024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/>
              <a:t>  </a:t>
            </a:r>
            <a:r>
              <a:rPr lang="bs-Latn-BA" sz="3600" b="1" dirty="0"/>
              <a:t>SHAREHOLDERS:</a:t>
            </a:r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bs-Latn-BA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198" y="10101326"/>
            <a:ext cx="6624000" cy="3268980"/>
          </a:xfrm>
          <a:prstGeom prst="round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DELIVERABLES: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869184" y="18553508"/>
            <a:ext cx="540507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5286" y="2333271"/>
            <a:ext cx="20860059" cy="3816000"/>
          </a:xfrm>
          <a:prstGeom prst="round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algn="ctr"/>
            <a:r>
              <a:rPr lang="en-US" sz="3000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r>
              <a:rPr lang="en-US" sz="3000" dirty="0">
                <a:latin typeface="Arial" pitchFamily="34" charset="0"/>
                <a:cs typeface="Arial" pitchFamily="34" charset="0"/>
              </a:rPr>
              <a:t> </a:t>
            </a:r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347980"/>
              </p:ext>
            </p:extLst>
          </p:nvPr>
        </p:nvGraphicFramePr>
        <p:xfrm>
          <a:off x="15869184" y="19171137"/>
          <a:ext cx="5405074" cy="9792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586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890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373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Product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tr-TR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</a:t>
                      </a: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Unit </a:t>
                      </a:r>
                      <a:endParaRPr lang="tr-TR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Price($)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 Price($)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21.99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3.21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5.95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Connection Equipment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İçerik Yer Tutucusu 5">
            <a:extLst>
              <a:ext uri="{FF2B5EF4-FFF2-40B4-BE49-F238E27FC236}">
                <a16:creationId xmlns:a16="http://schemas.microsoft.com/office/drawing/2014/main" id="{720A2F19-6F5E-4229-897C-43E9480EF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1" y="6940008"/>
            <a:ext cx="1314851" cy="1525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Content Placeholder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368" b="14395"/>
          <a:stretch/>
        </p:blipFill>
        <p:spPr>
          <a:xfrm>
            <a:off x="1591648" y="6940010"/>
            <a:ext cx="1557524" cy="1491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İçerik Yer Tutucusu 5">
            <a:extLst>
              <a:ext uri="{FF2B5EF4-FFF2-40B4-BE49-F238E27FC236}">
                <a16:creationId xmlns:a16="http://schemas.microsoft.com/office/drawing/2014/main" id="{706AE0F8-2835-4FAB-B84C-28A09E49CC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172" y="6940010"/>
            <a:ext cx="1437732" cy="1491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İçerik Yer Tutucusu 12" descr="açık hava, gök, kişi, çayır içeren bir resim  Açıklama otomatik olarak oluşturuldu">
            <a:extLst>
              <a:ext uri="{FF2B5EF4-FFF2-40B4-BE49-F238E27FC236}">
                <a16:creationId xmlns:a16="http://schemas.microsoft.com/office/drawing/2014/main" id="{49A4A624-65D8-4D5A-9921-5B8A91C21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33" y="6940011"/>
            <a:ext cx="1420653" cy="1491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 descr="A person smiling for the camera  Description automatically generated">
            <a:extLst>
              <a:ext uri="{FF2B5EF4-FFF2-40B4-BE49-F238E27FC236}">
                <a16:creationId xmlns:a16="http://schemas.microsoft.com/office/drawing/2014/main" id="{1642481B-9D83-4C22-AB79-CD3297849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345" y="6940011"/>
            <a:ext cx="1485859" cy="1491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251977" y="8491998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Hasan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Özkara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88719" y="8491998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Mert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Kayış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39691" y="8491997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Kağan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Özaslan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61768" y="8491996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Caner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Potur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33583" y="8491998"/>
            <a:ext cx="119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Ercan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Okatan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283636" y="6373575"/>
            <a:ext cx="6984000" cy="105831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r>
              <a:rPr lang="bs-Latn-BA" sz="42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PS1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269" y="8402510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088504" y="11963326"/>
            <a:ext cx="1719736" cy="1289802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397078"/>
              </p:ext>
            </p:extLst>
          </p:nvPr>
        </p:nvGraphicFramePr>
        <p:xfrm>
          <a:off x="558799" y="24790269"/>
          <a:ext cx="10336884" cy="296392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5004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2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284605"/>
              </p:ext>
            </p:extLst>
          </p:nvPr>
        </p:nvGraphicFramePr>
        <p:xfrm>
          <a:off x="624119" y="14706965"/>
          <a:ext cx="12382310" cy="480214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85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2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494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534816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433567"/>
              </p:ext>
            </p:extLst>
          </p:nvPr>
        </p:nvGraphicFramePr>
        <p:xfrm>
          <a:off x="558799" y="19668103"/>
          <a:ext cx="15020416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51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0208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105" y="6345388"/>
            <a:ext cx="6308283" cy="75485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13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14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5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8"/>
          <a:stretch>
            <a:fillRect/>
          </a:stretch>
        </p:blipFill>
        <p:spPr>
          <a:xfrm>
            <a:off x="10574023" y="23607358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D0D0CD9-C121-47D9-A55A-506975F56A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088504" y="14743255"/>
            <a:ext cx="1841663" cy="15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5439</TotalTime>
  <Words>371</Words>
  <Application>Microsoft Office PowerPoint</Application>
  <PresentationFormat>Özel</PresentationFormat>
  <Paragraphs>162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Wingdings</vt:lpstr>
      <vt:lpstr>Droplet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kagan</cp:lastModifiedBy>
  <cp:revision>106</cp:revision>
  <dcterms:created xsi:type="dcterms:W3CDTF">2017-05-20T20:25:43Z</dcterms:created>
  <dcterms:modified xsi:type="dcterms:W3CDTF">2019-05-14T13:09:39Z</dcterms:modified>
</cp:coreProperties>
</file>